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19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28029-77AB-B444-930C-50EEF209798B}" type="datetimeFigureOut">
              <a:rPr lang="en-UA" smtClean="0"/>
              <a:t>03.04.2020</a:t>
            </a:fld>
            <a:endParaRPr lang="en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F86D93-F637-DC41-9157-3418531AF5D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250051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86D93-F637-DC41-9157-3418531AF5D9}" type="slidenum">
              <a:rPr lang="en-UA" smtClean="0"/>
              <a:t>1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22286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86D93-F637-DC41-9157-3418531AF5D9}" type="slidenum">
              <a:rPr lang="en-UA" smtClean="0"/>
              <a:t>3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9520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61436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33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2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096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07258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197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84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63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245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39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17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4F093-CFFE-C84C-9997-EF1E977F3F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State Machine + UML Class diagram elements</a:t>
            </a:r>
            <a:br>
              <a:rPr lang="ru-RU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A" dirty="0"/>
              <a:t>asdfasdfUML 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ED3CE-98C5-4741-AF09-98FDF6F99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368964" cy="146304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Oleksandr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Murashchenko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, Head of</a:t>
            </a:r>
            <a:endParaRPr lang="ru-RU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A" b="1" dirty="0">
                <a:solidFill>
                  <a:schemeClr val="bg2">
                    <a:lumMod val="25000"/>
                  </a:schemeClr>
                </a:solidFill>
              </a:rPr>
              <a:t>Advanced Research Department</a:t>
            </a:r>
          </a:p>
          <a:p>
            <a:r>
              <a:rPr lang="en-UA" dirty="0">
                <a:solidFill>
                  <a:schemeClr val="bg2">
                    <a:lumMod val="25000"/>
                  </a:schemeClr>
                </a:solidFill>
              </a:rPr>
              <a:t>03.04.2020</a:t>
            </a:r>
          </a:p>
        </p:txBody>
      </p:sp>
    </p:spTree>
    <p:extLst>
      <p:ext uri="{BB962C8B-B14F-4D97-AF65-F5344CB8AC3E}">
        <p14:creationId xmlns:p14="http://schemas.microsoft.com/office/powerpoint/2010/main" val="3497118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04654-F004-454C-AF0B-EC260DAF3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325085"/>
            <a:ext cx="9720072" cy="1078046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UML class diagram</a:t>
            </a:r>
            <a:endParaRPr lang="en-UA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DD992FF6-11FA-3D42-99F7-675D6B549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346" y="1962150"/>
            <a:ext cx="452120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D6B2E6-5AC4-A64C-8D6F-B6BE3D7FF7CD}"/>
              </a:ext>
            </a:extLst>
          </p:cNvPr>
          <p:cNvSpPr txBox="1"/>
          <p:nvPr/>
        </p:nvSpPr>
        <p:spPr>
          <a:xfrm>
            <a:off x="2854037" y="2078182"/>
            <a:ext cx="213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3200" dirty="0">
                <a:solidFill>
                  <a:schemeClr val="accent4">
                    <a:lumMod val="75000"/>
                  </a:schemeClr>
                </a:solidFill>
              </a:rPr>
              <a:t>Class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B6844C-CC6E-8141-BCB6-68234FE150C5}"/>
              </a:ext>
            </a:extLst>
          </p:cNvPr>
          <p:cNvSpPr txBox="1"/>
          <p:nvPr/>
        </p:nvSpPr>
        <p:spPr>
          <a:xfrm>
            <a:off x="2807855" y="2844225"/>
            <a:ext cx="213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3200" dirty="0">
                <a:solidFill>
                  <a:schemeClr val="accent5">
                    <a:lumMod val="75000"/>
                  </a:schemeClr>
                </a:solidFill>
              </a:rPr>
              <a:t>Attributes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231F09-6EB1-6143-92E4-87C836FF7FE8}"/>
              </a:ext>
            </a:extLst>
          </p:cNvPr>
          <p:cNvSpPr txBox="1"/>
          <p:nvPr/>
        </p:nvSpPr>
        <p:spPr>
          <a:xfrm>
            <a:off x="2770910" y="3749389"/>
            <a:ext cx="213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3200" dirty="0">
                <a:solidFill>
                  <a:schemeClr val="accent1">
                    <a:lumMod val="75000"/>
                  </a:schemeClr>
                </a:solidFill>
              </a:rPr>
              <a:t>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D1ABD-9B41-1C45-9167-850A64072A1C}"/>
              </a:ext>
            </a:extLst>
          </p:cNvPr>
          <p:cNvSpPr txBox="1"/>
          <p:nvPr/>
        </p:nvSpPr>
        <p:spPr>
          <a:xfrm>
            <a:off x="7564582" y="3136612"/>
            <a:ext cx="241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3200" dirty="0">
                <a:solidFill>
                  <a:srgbClr val="FF9300"/>
                </a:solidFill>
              </a:rPr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2123490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B8E57F-90C5-F64E-B8C3-702D4A09A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5074" y="139000"/>
            <a:ext cx="4389120" cy="738455"/>
          </a:xfrm>
        </p:spPr>
        <p:txBody>
          <a:bodyPr/>
          <a:lstStyle/>
          <a:p>
            <a:pPr algn="r"/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Diagram Elements</a:t>
            </a:r>
            <a:r>
              <a:rPr lang="en-UA" dirty="0"/>
              <a:t>xcvbxcvbvbxcvbxcvbUMUUML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0C7CA4-8AC1-6241-95DC-1E3EC1C0C978}"/>
              </a:ext>
            </a:extLst>
          </p:cNvPr>
          <p:cNvSpPr txBox="1"/>
          <p:nvPr/>
        </p:nvSpPr>
        <p:spPr>
          <a:xfrm>
            <a:off x="1190429" y="1938893"/>
            <a:ext cx="3121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A" sz="2800" u="sng" dirty="0">
                <a:solidFill>
                  <a:schemeClr val="accent5">
                    <a:lumMod val="50000"/>
                  </a:schemeClr>
                </a:solidFill>
              </a:rPr>
              <a:t>Ralaltionship Types: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09F330C-5C75-1142-8B80-36C185577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574" y="1453509"/>
            <a:ext cx="2730500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12432E5-DC8C-E745-9C5E-54D7F1847CA1}"/>
              </a:ext>
            </a:extLst>
          </p:cNvPr>
          <p:cNvSpPr txBox="1"/>
          <p:nvPr/>
        </p:nvSpPr>
        <p:spPr>
          <a:xfrm>
            <a:off x="5190096" y="1007615"/>
            <a:ext cx="176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2800" u="sng" dirty="0">
                <a:solidFill>
                  <a:schemeClr val="accent5">
                    <a:lumMod val="50000"/>
                  </a:schemeClr>
                </a:solidFill>
              </a:rPr>
              <a:t>Visibility: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982B5565-CF60-2845-AF91-6D755D57F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45" y="4059567"/>
            <a:ext cx="7072745" cy="211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F72879C-FB38-2A49-84AA-4FD19D76A610}"/>
              </a:ext>
            </a:extLst>
          </p:cNvPr>
          <p:cNvSpPr txBox="1"/>
          <p:nvPr/>
        </p:nvSpPr>
        <p:spPr>
          <a:xfrm>
            <a:off x="7296726" y="3558304"/>
            <a:ext cx="278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2800" u="sng" dirty="0">
                <a:solidFill>
                  <a:schemeClr val="accent5">
                    <a:lumMod val="50000"/>
                  </a:schemeClr>
                </a:solidFill>
              </a:rPr>
              <a:t>Class Structure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6A0A8C-3A40-004C-AB97-7A33606CCF43}"/>
              </a:ext>
            </a:extLst>
          </p:cNvPr>
          <p:cNvSpPr txBox="1"/>
          <p:nvPr/>
        </p:nvSpPr>
        <p:spPr>
          <a:xfrm>
            <a:off x="8557491" y="1007615"/>
            <a:ext cx="1893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A" sz="2800" u="sng" dirty="0">
                <a:solidFill>
                  <a:schemeClr val="accent5">
                    <a:lumMod val="50000"/>
                  </a:schemeClr>
                </a:solidFill>
              </a:rPr>
              <a:t>Multiplicity: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569B3F17-8212-9742-A4C0-7BC7515AA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7327" y="1503263"/>
            <a:ext cx="3708400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DC738027-09F8-2342-B0BA-9E73FB035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45" y="2462113"/>
            <a:ext cx="3924300" cy="417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324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235A2C-7ECF-8E46-BE69-F02169F82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962" y="474518"/>
            <a:ext cx="7878619" cy="590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675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F776C-4C72-4B42-A39B-C1609BB7F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297872"/>
            <a:ext cx="8543636" cy="640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40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95B4A30-3FD1-0543-AAB9-7FF6F1144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288" y="0"/>
            <a:ext cx="10131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07AF0D-A601-E748-AE6F-232265CD96C1}"/>
              </a:ext>
            </a:extLst>
          </p:cNvPr>
          <p:cNvSpPr/>
          <p:nvPr/>
        </p:nvSpPr>
        <p:spPr>
          <a:xfrm>
            <a:off x="913897" y="147782"/>
            <a:ext cx="4067006" cy="6613234"/>
          </a:xfrm>
          <a:prstGeom prst="roundRect">
            <a:avLst/>
          </a:prstGeom>
          <a:solidFill>
            <a:schemeClr val="accent1">
              <a:alpha val="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2D5471B-6395-1A45-A23B-AF357C649EB1}"/>
              </a:ext>
            </a:extLst>
          </p:cNvPr>
          <p:cNvSpPr/>
          <p:nvPr/>
        </p:nvSpPr>
        <p:spPr>
          <a:xfrm>
            <a:off x="5097294" y="147782"/>
            <a:ext cx="5948028" cy="6613235"/>
          </a:xfrm>
          <a:prstGeom prst="roundRect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4329546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{A3B2DDA7-73D4-9641-857C-CD489043227D}tf10001120</Template>
  <TotalTime>1496</TotalTime>
  <Words>40</Words>
  <Application>Microsoft Macintosh PowerPoint</Application>
  <PresentationFormat>Widescreen</PresentationFormat>
  <Paragraphs>16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Tw Cen MT</vt:lpstr>
      <vt:lpstr>Tw Cen MT Condensed</vt:lpstr>
      <vt:lpstr>Wingdings 3</vt:lpstr>
      <vt:lpstr>Integral</vt:lpstr>
      <vt:lpstr>State Machine + UML Class diagram elements asdfasdfUML UM</vt:lpstr>
      <vt:lpstr>UML class diagram</vt:lpstr>
      <vt:lpstr>Diagram ElementsxcvbxcvbvbxcvbxcvbUMUUML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asdfasdfUML UM</dc:title>
  <dc:creator>Microsoft Office User</dc:creator>
  <cp:lastModifiedBy>Microsoft Office User</cp:lastModifiedBy>
  <cp:revision>22</cp:revision>
  <dcterms:created xsi:type="dcterms:W3CDTF">2020-04-02T14:50:49Z</dcterms:created>
  <dcterms:modified xsi:type="dcterms:W3CDTF">2020-04-03T16:24:57Z</dcterms:modified>
</cp:coreProperties>
</file>

<file path=docProps/thumbnail.jpeg>
</file>